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06" r:id="rId3"/>
    <p:sldId id="257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71" r:id="rId15"/>
    <p:sldId id="308" r:id="rId16"/>
    <p:sldId id="273" r:id="rId17"/>
    <p:sldId id="274" r:id="rId18"/>
    <p:sldId id="275" r:id="rId19"/>
    <p:sldId id="276" r:id="rId20"/>
    <p:sldId id="280" r:id="rId21"/>
    <p:sldId id="286" r:id="rId22"/>
    <p:sldId id="290" r:id="rId23"/>
    <p:sldId id="300" r:id="rId24"/>
    <p:sldId id="303" r:id="rId25"/>
    <p:sldId id="294" r:id="rId26"/>
    <p:sldId id="299" r:id="rId27"/>
    <p:sldId id="309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941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9431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527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367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869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418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4308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856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17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4805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29943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3219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756554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127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1063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650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AC712-81B9-4A58-A314-8AB667289EEF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9072DB4-6E33-4291-97ED-85D0E48EB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976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1713" y="1164566"/>
            <a:ext cx="9442899" cy="28639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Impact" pitchFamily="34" charset="0"/>
              </a:rPr>
              <a:t>«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Impact" pitchFamily="34" charset="0"/>
              </a:rPr>
              <a:t>Роль художественной литературы в становлении личности дошкольника»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детский сад «Малышок»  р.п. Мокшан  2018г.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Подготовила:  </a:t>
            </a:r>
            <a:r>
              <a:rPr lang="ru-RU" sz="1400" dirty="0" err="1" smtClean="0">
                <a:solidFill>
                  <a:schemeClr val="accent6">
                    <a:lumMod val="50000"/>
                  </a:schemeClr>
                </a:solidFill>
              </a:rPr>
              <a:t>Лядова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Ю.А.</a:t>
            </a:r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621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43" r="12718"/>
          <a:stretch/>
        </p:blipFill>
        <p:spPr>
          <a:xfrm>
            <a:off x="723330" y="1830778"/>
            <a:ext cx="5886149" cy="46109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97" y="313511"/>
            <a:ext cx="5514060" cy="4831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62199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34" t="4093" r="4060" b="5519"/>
          <a:stretch/>
        </p:blipFill>
        <p:spPr>
          <a:xfrm>
            <a:off x="4207738" y="209381"/>
            <a:ext cx="7856883" cy="56455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2" y="1512865"/>
            <a:ext cx="3847924" cy="49152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447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63" y="136478"/>
            <a:ext cx="5895624" cy="394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620" y="2528097"/>
            <a:ext cx="5862428" cy="3909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1151451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58" y="2567206"/>
            <a:ext cx="6255224" cy="4145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pomedicine.ru/uploads/posts/2016-08/1471389430_grin-kol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862" y="409434"/>
            <a:ext cx="6088962" cy="3883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45641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891" y="160963"/>
            <a:ext cx="6191250" cy="430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61" y="2491408"/>
            <a:ext cx="5924564" cy="39497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247427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941" y="527139"/>
            <a:ext cx="8780120" cy="5940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0882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ya-mama24.ru/wp-content/uploads/2017/01/14582919033546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1" y="1808328"/>
            <a:ext cx="5767553" cy="43256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://famequotes.ru/wp-content/uploads/post_image_OIZlhynMo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://famequotes.ru/wp-content/uploads/post_image_OIZlhynMoa.jpg"/>
          <p:cNvSpPr>
            <a:spLocks noChangeAspect="1" noChangeArrowheads="1"/>
          </p:cNvSpPr>
          <p:nvPr/>
        </p:nvSpPr>
        <p:spPr bwMode="auto">
          <a:xfrm>
            <a:off x="3470893" y="3186113"/>
            <a:ext cx="210590" cy="2105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s://im0-tub-ru.yandex.net/i?id=4f64e31538a2fd9a69837dbeb57da7c5-sr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530" b="10684"/>
          <a:stretch/>
        </p:blipFill>
        <p:spPr bwMode="auto">
          <a:xfrm>
            <a:off x="6073254" y="223470"/>
            <a:ext cx="5861243" cy="4499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1562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8" y="98559"/>
            <a:ext cx="5882387" cy="42718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032" y="110630"/>
            <a:ext cx="5679743" cy="4259807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2488"/>
          <a:stretch/>
        </p:blipFill>
        <p:spPr>
          <a:xfrm>
            <a:off x="1653345" y="4370437"/>
            <a:ext cx="9144000" cy="2572603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6523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847" y="423080"/>
            <a:ext cx="8147732" cy="605139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5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6264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156" y="397291"/>
            <a:ext cx="8168640" cy="612648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5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0203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030" y="296989"/>
            <a:ext cx="8503217" cy="58272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089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Информация для родителей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 descr="PIC_00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859" y="1904998"/>
            <a:ext cx="5538395" cy="41537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Содержимое 3" descr="IMG_0017-700x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7669" y="1904998"/>
            <a:ext cx="5815315" cy="41537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01634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61" y="2335650"/>
            <a:ext cx="6039133" cy="40260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307" y="322605"/>
            <a:ext cx="6078606" cy="4026090"/>
          </a:xfrm>
          <a:prstGeom prst="rect">
            <a:avLst/>
          </a:prstGeom>
          <a:ln w="38100" cap="sq">
            <a:solidFill>
              <a:schemeClr val="bg2">
                <a:lumMod val="1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4390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Акция-марафон «50 книг прочитанных вместе с детьми»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57" y="2196957"/>
            <a:ext cx="8453951" cy="424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51604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408" y="297180"/>
            <a:ext cx="4577563" cy="64243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69" y="297180"/>
            <a:ext cx="4282893" cy="64243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54932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" y="0"/>
            <a:ext cx="5692140" cy="40196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300" y="62775"/>
            <a:ext cx="6096000" cy="40196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19" y="3163470"/>
            <a:ext cx="6159961" cy="39364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5178616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597"/>
          <a:stretch>
            <a:fillRect/>
          </a:stretch>
        </p:blipFill>
        <p:spPr>
          <a:xfrm>
            <a:off x="3108381" y="546264"/>
            <a:ext cx="8232553" cy="5767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9377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Книжный хит-парад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9" y="1292734"/>
            <a:ext cx="8605097" cy="48351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197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7999" y="1544382"/>
            <a:ext cx="8211404" cy="4580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Результат работы:</a:t>
            </a:r>
          </a:p>
          <a:p>
            <a:pPr algn="just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• у детей увеличился интерес к общению с книгой;</a:t>
            </a:r>
          </a:p>
          <a:p>
            <a:pPr algn="just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• благодаря совместной деятельности родителей и педагогов пополнилась библиотека групповых книжных уголков художественной литературой;</a:t>
            </a:r>
          </a:p>
          <a:p>
            <a:pPr algn="just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• произошли позитивные изменения в речи детей;</a:t>
            </a:r>
          </a:p>
          <a:p>
            <a:pPr algn="just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• повысилась компетентность членов семьи в вопросах речевого развития ребенка.</a:t>
            </a:r>
            <a:endParaRPr lang="ru-RU" sz="2400" dirty="0">
              <a:solidFill>
                <a:schemeClr val="accent4">
                  <a:lumMod val="50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634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554" y="735244"/>
            <a:ext cx="9276383" cy="5212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178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11" y="411480"/>
            <a:ext cx="8966101" cy="5957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39018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Встреча с поэтом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Мокшана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Н.Кадышевым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83" y="1769328"/>
            <a:ext cx="8743318" cy="4918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81063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Встреча с книгами на летней площадке»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endParaRPr lang="ru-RU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1264555"/>
            <a:ext cx="8846820" cy="4970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78213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Проект «Книжки-малышки»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46" t="6380" r="9149" b="-6380"/>
          <a:stretch/>
        </p:blipFill>
        <p:spPr>
          <a:xfrm>
            <a:off x="2756696" y="1450059"/>
            <a:ext cx="8524861" cy="5407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1066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696" y="2456004"/>
            <a:ext cx="7202959" cy="40516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741"/>
          <a:stretch/>
        </p:blipFill>
        <p:spPr>
          <a:xfrm>
            <a:off x="606802" y="1892795"/>
            <a:ext cx="4312039" cy="47379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/>
          <p:cNvSpPr txBox="1"/>
          <p:nvPr/>
        </p:nvSpPr>
        <p:spPr>
          <a:xfrm>
            <a:off x="4763069" y="614149"/>
            <a:ext cx="69740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Дошкольное детство играет огромную роль в формировании того, каким станет ребёнок в будущем. И нам, взрослым, необходимо как можно больше внимания уделять становлению внутреннего мира ребёнка.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815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31985" y="0"/>
            <a:ext cx="873862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171717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171717"/>
              </a:solidFill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171717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171717"/>
              </a:solidFill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171717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srgbClr val="171717"/>
                </a:solidFill>
                <a:latin typeface="Cambria" pitchFamily="18" charset="0"/>
                <a:cs typeface="Arial" pitchFamily="34" charset="0"/>
              </a:rPr>
              <a:t>Белинский В.Г.</a:t>
            </a:r>
            <a:endParaRPr lang="ru-RU" sz="2800" i="1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171717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171717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171717"/>
                </a:solidFill>
                <a:effectLst/>
                <a:latin typeface="Impact" pitchFamily="34" charset="0"/>
                <a:ea typeface="Times New Roman" pitchFamily="18" charset="0"/>
                <a:cs typeface="Arial" pitchFamily="34" charset="0"/>
              </a:rPr>
              <a:t>Детские книги пишутся для воспитания,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171717"/>
                </a:solidFill>
                <a:effectLst/>
                <a:latin typeface="Impact" pitchFamily="34" charset="0"/>
                <a:ea typeface="Times New Roman" pitchFamily="18" charset="0"/>
                <a:cs typeface="Arial" pitchFamily="34" charset="0"/>
              </a:rPr>
              <a:t>а воспитание – великое дело,</a:t>
            </a:r>
            <a:endParaRPr kumimoji="0" lang="ru-RU" sz="3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171717"/>
                </a:solidFill>
                <a:effectLst/>
                <a:latin typeface="Impact" pitchFamily="34" charset="0"/>
                <a:ea typeface="Times New Roman" pitchFamily="18" charset="0"/>
                <a:cs typeface="Arial" pitchFamily="34" charset="0"/>
              </a:rPr>
              <a:t>им решается участь человека.»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171717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345</TotalTime>
  <Words>159</Words>
  <Application>Microsoft Office PowerPoint</Application>
  <PresentationFormat>Произвольный</PresentationFormat>
  <Paragraphs>26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Легкий дым</vt:lpstr>
      <vt:lpstr>«Роль художественной литературы в становлении личности дошкольника»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Информация для родителей</vt:lpstr>
      <vt:lpstr>Слайд 14</vt:lpstr>
      <vt:lpstr>Акция-марафон «50 книг прочитанных вместе с детьми»</vt:lpstr>
      <vt:lpstr>Слайд 16</vt:lpstr>
      <vt:lpstr>Слайд 17</vt:lpstr>
      <vt:lpstr>Слайд 18</vt:lpstr>
      <vt:lpstr>Книжный хит-парад</vt:lpstr>
      <vt:lpstr>Слайд 20</vt:lpstr>
      <vt:lpstr>Слайд 21</vt:lpstr>
      <vt:lpstr>Слайд 22</vt:lpstr>
      <vt:lpstr>Встреча с поэтом Мокшана Н.Кадышевым</vt:lpstr>
      <vt:lpstr>«Встреча с книгами на летней площадке» </vt:lpstr>
      <vt:lpstr>Проект «Книжки-малышки»</vt:lpstr>
      <vt:lpstr>Слайд 26</vt:lpstr>
      <vt:lpstr>Слайд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художественной литературы в становлении личности дошкольника.</dc:title>
  <dc:creator>макс зоммер</dc:creator>
  <cp:lastModifiedBy>Малышок</cp:lastModifiedBy>
  <cp:revision>36</cp:revision>
  <dcterms:created xsi:type="dcterms:W3CDTF">2018-01-21T10:00:43Z</dcterms:created>
  <dcterms:modified xsi:type="dcterms:W3CDTF">2024-03-28T06:49:56Z</dcterms:modified>
</cp:coreProperties>
</file>